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4" r:id="rId9"/>
    <p:sldId id="263" r:id="rId10"/>
    <p:sldId id="272" r:id="rId11"/>
    <p:sldId id="265" r:id="rId12"/>
    <p:sldId id="267" r:id="rId13"/>
    <p:sldId id="290" r:id="rId14"/>
    <p:sldId id="266" r:id="rId15"/>
    <p:sldId id="262" r:id="rId16"/>
    <p:sldId id="274" r:id="rId17"/>
    <p:sldId id="286" r:id="rId18"/>
    <p:sldId id="292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83" d="100"/>
          <a:sy n="83" d="100"/>
        </p:scale>
        <p:origin x="1406" y="7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uburn.collegiatelink.net/organization/SPARC" TargetMode="External"/><Relationship Id="rId4" Type="http://schemas.openxmlformats.org/officeDocument/2006/relationships/hyperlink" Target="https://github.com/SPARC-Auburn/Document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November 3rd,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2113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Will possibly be used as a </a:t>
            </a:r>
            <a:r>
              <a:rPr lang="en-US" dirty="0" err="1">
                <a:solidFill>
                  <a:schemeClr val="tx1"/>
                </a:solidFill>
              </a:rPr>
              <a:t>tourbot</a:t>
            </a:r>
            <a:r>
              <a:rPr lang="en-US" dirty="0">
                <a:solidFill>
                  <a:schemeClr val="tx1"/>
                </a:solidFill>
              </a:rPr>
              <a:t> with a built in projector in the head.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Jonathon Brown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Tuesdays 5:00pm-6:00pm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5:00pm-6:00pm in Shelby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Fridays 3:00pm-4:00pm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4812028" cy="347218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11/6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804987"/>
            <a:ext cx="78771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4595094"/>
            <a:chOff x="422910" y="304799"/>
            <a:chExt cx="6080760" cy="3878854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4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 Order Forms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5083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SPARC T-Shirt is a Blue Jean colored short sleeve Comfort Color T-Shirt.  Please fill out the following information, paper clip cash or check for the respective amount, and give it to a SPARC Officer or Dr. </a:t>
              </a:r>
              <a:r>
                <a:rPr lang="en-US" sz="1200" dirty="0" err="1"/>
                <a:t>Roppel</a:t>
              </a:r>
              <a:r>
                <a:rPr lang="en-US" sz="1200" dirty="0"/>
                <a:t>.</a:t>
              </a:r>
            </a:p>
            <a:p>
              <a:endParaRPr lang="en-US" sz="1400" dirty="0"/>
            </a:p>
            <a:p>
              <a:r>
                <a:rPr lang="en-US" dirty="0"/>
                <a:t>First Name:________________</a:t>
              </a:r>
            </a:p>
            <a:p>
              <a:r>
                <a:rPr lang="en-US" dirty="0"/>
                <a:t>Last Name:________________</a:t>
              </a:r>
            </a:p>
            <a:p>
              <a:r>
                <a:rPr lang="en-US" dirty="0"/>
                <a:t>Auburn Email: _______</a:t>
              </a:r>
              <a:r>
                <a:rPr lang="en-US" sz="1100" dirty="0"/>
                <a:t>@auburn.edu</a:t>
              </a:r>
            </a:p>
            <a:p>
              <a:endParaRPr lang="en-US" sz="1100" dirty="0"/>
            </a:p>
            <a:p>
              <a:r>
                <a:rPr lang="en-US" dirty="0"/>
                <a:t>Circle a Size: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2658323"/>
              <a:ext cx="2922270" cy="147732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10108" y="3711134"/>
            <a:ext cx="1620752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AU Involve Page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5"/>
              </a:rPr>
              <a:t>https://auburn.collegiatelink.net/organization/SPARC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Thursday, November 3</a:t>
            </a:r>
            <a:r>
              <a:rPr lang="en-US" sz="2400" b="1" baseline="30000" dirty="0">
                <a:solidFill>
                  <a:schemeClr val="tx1"/>
                </a:solidFill>
              </a:rPr>
              <a:t>rd</a:t>
            </a:r>
            <a:r>
              <a:rPr lang="en-US" sz="2400" b="1" dirty="0">
                <a:solidFill>
                  <a:schemeClr val="tx1"/>
                </a:solidFill>
              </a:rPr>
              <a:t>- Robotics/Control 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Pizza Party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Inter-project Lab Meeting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Include your Banner ID #</a:t>
            </a: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124364"/>
            <a:ext cx="5095494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STEM-Day- Wednesday, November 9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9am-12pm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1629833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3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Smart Helmet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Cryo</a:t>
            </a:r>
            <a:r>
              <a:rPr lang="en-US" dirty="0">
                <a:solidFill>
                  <a:schemeClr val="tx1"/>
                </a:solidFill>
              </a:rPr>
              <a:t>-Electronics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Josh’s Quadcopter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22457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this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45" y="259014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62" y="3205701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4" y="3471496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404290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70632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54" y="53699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Motorcycle Smart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2"/>
            <a:ext cx="4580159" cy="4258187"/>
          </a:xfrm>
        </p:spPr>
        <p:txBody>
          <a:bodyPr numCol="1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helmet that acts as an “OnStar” system for motorcyclists.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Will have accelerometer, gyroscope, and camera functionality to detect crashes.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Will allow 911 calling in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Uses a “hacked” Android phone as hardware.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Android Studio is being used to develop app.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65" y="229258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757854" y="447507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335105" y="918402"/>
            <a:ext cx="234165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388975" y="4284499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2147</TotalTime>
  <Words>984</Words>
  <Application>Microsoft Office PowerPoint</Application>
  <PresentationFormat>On-screen Show (4:3)</PresentationFormat>
  <Paragraphs>180</Paragraphs>
  <Slides>19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Current Projects and Teams</vt:lpstr>
      <vt:lpstr>Projects: NASA Robotics Mining Competition</vt:lpstr>
      <vt:lpstr>Projects: Motorcycle Smart Helmet</vt:lpstr>
      <vt:lpstr>Projects: Automated Lab</vt:lpstr>
      <vt:lpstr>Projects: BB-8 robot</vt:lpstr>
      <vt:lpstr>Projects: MAGLEV</vt:lpstr>
      <vt:lpstr>Projects: SCORE Crane Machine</vt:lpstr>
      <vt:lpstr>Projects: RC Hobbyist Club (RCHC)</vt:lpstr>
      <vt:lpstr>Projects: Quadcopter</vt:lpstr>
      <vt:lpstr>Projects: Tesla Coil</vt:lpstr>
      <vt:lpstr>Meetings Schedule: Week of 11/6</vt:lpstr>
      <vt:lpstr>PowerPoint Presentation</vt:lpstr>
      <vt:lpstr>Useful Links</vt:lpstr>
      <vt:lpstr>Maker Training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145</cp:revision>
  <dcterms:created xsi:type="dcterms:W3CDTF">2016-09-03T15:20:58Z</dcterms:created>
  <dcterms:modified xsi:type="dcterms:W3CDTF">2016-11-02T17:39:07Z</dcterms:modified>
</cp:coreProperties>
</file>